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</p:sldIdLst>
  <p:sldSz cx="12192000" cy="6858000"/>
  <p:notesSz cx="6858000" cy="9144000"/>
  <p:photoAlbum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69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8923C-470A-4D72-8265-211C09F066F7}" type="datetimeFigureOut">
              <a:rPr lang="ru-RU" smtClean="0"/>
              <a:t>17.02.2017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9989F-B184-4B7B-9F95-45C868F0A3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011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8923C-470A-4D72-8265-211C09F066F7}" type="datetimeFigureOut">
              <a:rPr lang="ru-RU" smtClean="0"/>
              <a:t>17.02.2017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9989F-B184-4B7B-9F95-45C868F0A3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7080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8923C-470A-4D72-8265-211C09F066F7}" type="datetimeFigureOut">
              <a:rPr lang="ru-RU" smtClean="0"/>
              <a:t>17.02.2017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9989F-B184-4B7B-9F95-45C868F0A3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5029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8923C-470A-4D72-8265-211C09F066F7}" type="datetimeFigureOut">
              <a:rPr lang="ru-RU" smtClean="0"/>
              <a:t>17.02.2017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9989F-B184-4B7B-9F95-45C868F0A3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7522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8923C-470A-4D72-8265-211C09F066F7}" type="datetimeFigureOut">
              <a:rPr lang="ru-RU" smtClean="0"/>
              <a:t>17.02.2017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9989F-B184-4B7B-9F95-45C868F0A3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1798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8923C-470A-4D72-8265-211C09F066F7}" type="datetimeFigureOut">
              <a:rPr lang="ru-RU" smtClean="0"/>
              <a:t>17.02.2017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9989F-B184-4B7B-9F95-45C868F0A3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5393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8923C-470A-4D72-8265-211C09F066F7}" type="datetimeFigureOut">
              <a:rPr lang="ru-RU" smtClean="0"/>
              <a:t>17.02.2017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9989F-B184-4B7B-9F95-45C868F0A3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1693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8923C-470A-4D72-8265-211C09F066F7}" type="datetimeFigureOut">
              <a:rPr lang="ru-RU" smtClean="0"/>
              <a:t>17.02.2017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9989F-B184-4B7B-9F95-45C868F0A3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8778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8923C-470A-4D72-8265-211C09F066F7}" type="datetimeFigureOut">
              <a:rPr lang="ru-RU" smtClean="0"/>
              <a:t>17.02.2017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9989F-B184-4B7B-9F95-45C868F0A3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1080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8923C-470A-4D72-8265-211C09F066F7}" type="datetimeFigureOut">
              <a:rPr lang="ru-RU" smtClean="0"/>
              <a:t>17.02.2017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9989F-B184-4B7B-9F95-45C868F0A3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9251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8923C-470A-4D72-8265-211C09F066F7}" type="datetimeFigureOut">
              <a:rPr lang="ru-RU" smtClean="0"/>
              <a:t>17.02.2017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9989F-B184-4B7B-9F95-45C868F0A3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253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8923C-470A-4D72-8265-211C09F066F7}" type="datetimeFigureOut">
              <a:rPr lang="ru-RU" smtClean="0"/>
              <a:t>17.02.2017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9989F-B184-4B7B-9F95-45C868F0A3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55994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онкурсное прослушивание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800" y="0"/>
            <a:ext cx="103124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80367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обедители младшей группы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800" y="0"/>
            <a:ext cx="103124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49891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Награждение средней группы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800" y="0"/>
            <a:ext cx="103124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042376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RePack by Diakov</cp:lastModifiedBy>
  <cp:revision>1</cp:revision>
  <dcterms:created xsi:type="dcterms:W3CDTF">2017-02-17T09:10:25Z</dcterms:created>
  <dcterms:modified xsi:type="dcterms:W3CDTF">2017-02-17T09:10:29Z</dcterms:modified>
</cp:coreProperties>
</file>